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96" r:id="rId5"/>
    <p:sldId id="272" r:id="rId6"/>
    <p:sldId id="278" r:id="rId7"/>
    <p:sldId id="292" r:id="rId8"/>
    <p:sldId id="294" r:id="rId9"/>
    <p:sldId id="297" r:id="rId10"/>
    <p:sldId id="835" r:id="rId11"/>
    <p:sldId id="850" r:id="rId12"/>
    <p:sldId id="855" r:id="rId13"/>
    <p:sldId id="854" r:id="rId14"/>
    <p:sldId id="856" r:id="rId15"/>
    <p:sldId id="861" r:id="rId16"/>
    <p:sldId id="863" r:id="rId17"/>
    <p:sldId id="862" r:id="rId18"/>
    <p:sldId id="851" r:id="rId19"/>
    <p:sldId id="857" r:id="rId20"/>
    <p:sldId id="858" r:id="rId21"/>
    <p:sldId id="859" r:id="rId22"/>
    <p:sldId id="860" r:id="rId23"/>
    <p:sldId id="864" r:id="rId24"/>
    <p:sldId id="865" r:id="rId25"/>
    <p:sldId id="867" r:id="rId26"/>
    <p:sldId id="868" r:id="rId27"/>
    <p:sldId id="866" r:id="rId28"/>
    <p:sldId id="299" r:id="rId29"/>
    <p:sldId id="871" r:id="rId30"/>
    <p:sldId id="293" r:id="rId31"/>
    <p:sldId id="889" r:id="rId32"/>
    <p:sldId id="887" r:id="rId33"/>
    <p:sldId id="888" r:id="rId34"/>
    <p:sldId id="895" r:id="rId35"/>
    <p:sldId id="877" r:id="rId36"/>
    <p:sldId id="878" r:id="rId37"/>
    <p:sldId id="890" r:id="rId38"/>
    <p:sldId id="896" r:id="rId39"/>
    <p:sldId id="879" r:id="rId40"/>
    <p:sldId id="880" r:id="rId41"/>
    <p:sldId id="897" r:id="rId42"/>
    <p:sldId id="891" r:id="rId43"/>
    <p:sldId id="907" r:id="rId44"/>
    <p:sldId id="899" r:id="rId45"/>
    <p:sldId id="900" r:id="rId46"/>
    <p:sldId id="905" r:id="rId47"/>
    <p:sldId id="881" r:id="rId48"/>
    <p:sldId id="882" r:id="rId49"/>
    <p:sldId id="892" r:id="rId50"/>
    <p:sldId id="906" r:id="rId51"/>
    <p:sldId id="901" r:id="rId52"/>
    <p:sldId id="912" r:id="rId53"/>
    <p:sldId id="257" r:id="rId54"/>
    <p:sldId id="908" r:id="rId55"/>
    <p:sldId id="909" r:id="rId56"/>
    <p:sldId id="910" r:id="rId57"/>
    <p:sldId id="291" r:id="rId58"/>
    <p:sldId id="290" r:id="rId59"/>
    <p:sldId id="285" r:id="rId60"/>
    <p:sldId id="286" r:id="rId61"/>
    <p:sldId id="282" r:id="rId62"/>
    <p:sldId id="266" r:id="rId63"/>
    <p:sldId id="913" r:id="rId64"/>
    <p:sldId id="914" r:id="rId65"/>
    <p:sldId id="308" r:id="rId66"/>
    <p:sldId id="915" r:id="rId67"/>
    <p:sldId id="260" r:id="rId68"/>
    <p:sldId id="310" r:id="rId69"/>
    <p:sldId id="311" r:id="rId70"/>
    <p:sldId id="289" r:id="rId71"/>
    <p:sldId id="288" r:id="rId72"/>
    <p:sldId id="269" r:id="rId73"/>
    <p:sldId id="295" r:id="rId74"/>
    <p:sldId id="270" r:id="rId75"/>
    <p:sldId id="280" r:id="rId76"/>
    <p:sldId id="287" r:id="rId77"/>
    <p:sldId id="27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3FFE-AE69-4552-B180-2AF2E1A6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F047D-5C88-44B5-94B6-871363C35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8C9BA-242A-4B27-9248-E13B29DD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7C4E1-9B61-4A90-946E-3648E190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7CBE-797D-4B25-A47C-093A4D93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69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4727-38AA-4AA0-9DF8-C69584F5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529CC-EB1C-447E-898B-DDCF7D19C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118B9-5334-4D48-ACEE-44018C28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0992-90EC-4AF3-AD09-E794CF47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C1775-0E91-4DA0-B7AC-23988116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53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12204-9D4C-4879-A006-E38E52C9A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86DEB-74B6-4315-B930-04A4C0446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F78ED-3403-48F5-A158-EE7C3119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F6E12-408B-46FE-9665-FE1481A7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B2442-EB18-4057-A54F-9B55BB7E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675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8561-60CF-45F3-A4C2-8DD318F9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D420D-66B7-4A59-B9EE-1A8510526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808EE-E5B7-4733-B6B6-952BDAC1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3064D-21CD-462A-9D95-D88C7D9F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1E2F0-61B4-40D2-B73A-771CAA1E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98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B5D9-B847-44D4-93A0-71F34C16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13922-20E0-4121-857F-A0005CCCE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14463-46F6-4D16-849A-FE754ECA1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D9AD-3D15-4F09-9776-B8035600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17FC5-E938-4872-9A81-20F5BCF7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94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AF9E-82D6-45C5-BCA1-2D35CC8E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FCE9-17D1-4374-8136-67A5A02F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9DD63-056B-4B89-8321-1A627638C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4BF42-7BCF-4671-AC73-9D6FC5A0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FB318-9882-405D-A0EA-4305C446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8B768-896E-425D-9259-8F30EDB2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76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98FC-0D8B-48F1-A1B7-7D1939B5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5655F-CF70-41B8-9B4D-A216E9849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CBA29-937B-48E7-A266-2086D6F38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16E46-2B42-48B8-84AF-426A2029F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66C31-EBDC-4E5A-8309-BAB6F5ADC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4175B-D30A-4080-9330-6220AA26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BA1F34-B47E-4DD9-A886-22E9DC68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6615E-466D-420A-8CD3-7C02A17D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985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798F-5D91-44C5-B2C0-3501B94B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F153E-AA0B-4BEE-8D87-D34DBD7B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1B53D-2424-4D81-B844-DED1F0D6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C314C-5A72-4C32-BDA8-8824410D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78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4E5DB-9CC5-4C8B-8D1C-9B57C4BC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835FC-0E71-4AEE-9F29-AEA20BD8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B67E-6778-4457-BA57-2E092234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71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A6CA-ECE4-44AD-9C86-A0187118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8997-2F9D-45E3-A88D-F128CA65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1C693-F689-49C2-AF11-737FFE2A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CCA2-6259-4CC8-8640-5B8017A5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7E382-F68D-4A0B-B857-6E19CECF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0F17B-D093-478F-9BC9-033F5751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93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A640-5F29-40E8-9F0F-76352D55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9EC2B-363E-49BC-8129-6E5AD541B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5D0DA-0B08-426F-9C97-B35F4EBD3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A4EF1-A4FF-457A-A9EC-3739B34C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B05D3-34CD-4BFB-8A39-415C701F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2EBBE-0285-41D9-AE28-711FC407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579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2695B-9660-44A7-BD04-7DE4298F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D2D01-8E04-47B2-AAA9-A145738C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FFA6C-E5C9-46A8-B023-E748C4E38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59456-1E82-4D5B-9E5C-B9DEDAFAE11E}" type="datetimeFigureOut">
              <a:rPr lang="en-AU" smtClean="0"/>
              <a:t>14/12/2021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E7C8E-0CB1-40C9-AA22-225787E94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AB843-5F44-4179-9609-354257485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953F1-E9D3-4007-B7F5-8A6C74D47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15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Home page / Landing Page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77058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E6F3C-45BE-46E8-8BF8-4FAC1CE3555A}"/>
              </a:ext>
            </a:extLst>
          </p:cNvPr>
          <p:cNvSpPr txBox="1"/>
          <p:nvPr/>
        </p:nvSpPr>
        <p:spPr>
          <a:xfrm>
            <a:off x="2011680" y="270809"/>
            <a:ext cx="373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Rename and Have these  4 top menus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0422C-E48A-4E6D-BC83-BB765C0C5F27}"/>
              </a:ext>
            </a:extLst>
          </p:cNvPr>
          <p:cNvSpPr txBox="1"/>
          <p:nvPr/>
        </p:nvSpPr>
        <p:spPr>
          <a:xfrm>
            <a:off x="2269515" y="694486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About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A174B-85D0-4AB1-9718-8D7C086B684C}"/>
              </a:ext>
            </a:extLst>
          </p:cNvPr>
          <p:cNvSpPr txBox="1"/>
          <p:nvPr/>
        </p:nvSpPr>
        <p:spPr>
          <a:xfrm>
            <a:off x="3474332" y="694793"/>
            <a:ext cx="149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Post A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19B4A-71E4-4188-AEE2-E8ED04D96242}"/>
              </a:ext>
            </a:extLst>
          </p:cNvPr>
          <p:cNvSpPr txBox="1"/>
          <p:nvPr/>
        </p:nvSpPr>
        <p:spPr>
          <a:xfrm>
            <a:off x="5060648" y="699103"/>
            <a:ext cx="211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Register Your Venue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6F9D8-D46E-4CF0-8441-EED3523CE173}"/>
              </a:ext>
            </a:extLst>
          </p:cNvPr>
          <p:cNvSpPr txBox="1"/>
          <p:nvPr/>
        </p:nvSpPr>
        <p:spPr>
          <a:xfrm>
            <a:off x="8736677" y="848946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Support / Contact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682C6D-CD15-4AF9-8497-ADF1B80560E4}"/>
              </a:ext>
            </a:extLst>
          </p:cNvPr>
          <p:cNvCxnSpPr/>
          <p:nvPr/>
        </p:nvCxnSpPr>
        <p:spPr>
          <a:xfrm>
            <a:off x="2982466" y="1063818"/>
            <a:ext cx="2136371" cy="1018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7361B9-86B3-4B76-B486-96C4CFE7D546}"/>
              </a:ext>
            </a:extLst>
          </p:cNvPr>
          <p:cNvCxnSpPr/>
          <p:nvPr/>
        </p:nvCxnSpPr>
        <p:spPr>
          <a:xfrm>
            <a:off x="4318923" y="1000087"/>
            <a:ext cx="2136371" cy="1018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04CF48-261B-44C3-A173-D6FD03580644}"/>
              </a:ext>
            </a:extLst>
          </p:cNvPr>
          <p:cNvCxnSpPr/>
          <p:nvPr/>
        </p:nvCxnSpPr>
        <p:spPr>
          <a:xfrm>
            <a:off x="5745844" y="1031952"/>
            <a:ext cx="2136371" cy="1018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049DD-07AD-49FA-98AB-54744543A6D2}"/>
              </a:ext>
            </a:extLst>
          </p:cNvPr>
          <p:cNvCxnSpPr>
            <a:cxnSpLocks/>
          </p:cNvCxnSpPr>
          <p:nvPr/>
        </p:nvCxnSpPr>
        <p:spPr>
          <a:xfrm>
            <a:off x="9173467" y="1217971"/>
            <a:ext cx="1048954" cy="9544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8076C8-2CBD-4802-8E51-79C84528474F}"/>
              </a:ext>
            </a:extLst>
          </p:cNvPr>
          <p:cNvSpPr txBox="1"/>
          <p:nvPr/>
        </p:nvSpPr>
        <p:spPr>
          <a:xfrm>
            <a:off x="7519222" y="724061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CE11B-667D-41C0-9815-74984FFADCC6}"/>
              </a:ext>
            </a:extLst>
          </p:cNvPr>
          <p:cNvCxnSpPr>
            <a:cxnSpLocks/>
          </p:cNvCxnSpPr>
          <p:nvPr/>
        </p:nvCxnSpPr>
        <p:spPr>
          <a:xfrm>
            <a:off x="7769331" y="1186105"/>
            <a:ext cx="1035013" cy="9862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466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E6F3C-45BE-46E8-8BF8-4FAC1CE3555A}"/>
              </a:ext>
            </a:extLst>
          </p:cNvPr>
          <p:cNvSpPr txBox="1"/>
          <p:nvPr/>
        </p:nvSpPr>
        <p:spPr>
          <a:xfrm>
            <a:off x="3823854" y="473025"/>
            <a:ext cx="24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So it should look like this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/>
          <p:nvPr/>
        </p:nvCxnSpPr>
        <p:spPr>
          <a:xfrm>
            <a:off x="5719156" y="914400"/>
            <a:ext cx="692186" cy="13072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19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Remove these menus</a:t>
            </a:r>
          </a:p>
        </p:txBody>
      </p:sp>
    </p:spTree>
    <p:extLst>
      <p:ext uri="{BB962C8B-B14F-4D97-AF65-F5344CB8AC3E}">
        <p14:creationId xmlns:p14="http://schemas.microsoft.com/office/powerpoint/2010/main" val="2348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E6F3C-45BE-46E8-8BF8-4FAC1CE3555A}"/>
              </a:ext>
            </a:extLst>
          </p:cNvPr>
          <p:cNvSpPr txBox="1"/>
          <p:nvPr/>
        </p:nvSpPr>
        <p:spPr>
          <a:xfrm>
            <a:off x="3823854" y="473025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Remove These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2529298" y="691527"/>
            <a:ext cx="1211429" cy="7890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05098" y="1631422"/>
            <a:ext cx="2626822" cy="4051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0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E6F3C-45BE-46E8-8BF8-4FAC1CE3555A}"/>
              </a:ext>
            </a:extLst>
          </p:cNvPr>
          <p:cNvSpPr txBox="1"/>
          <p:nvPr/>
        </p:nvSpPr>
        <p:spPr>
          <a:xfrm>
            <a:off x="3823854" y="473025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Should look like this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2529298" y="691527"/>
            <a:ext cx="1211429" cy="7890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79913" y="1704109"/>
            <a:ext cx="2360814" cy="207818"/>
          </a:xfrm>
          <a:prstGeom prst="rect">
            <a:avLst/>
          </a:prstGeom>
          <a:solidFill>
            <a:srgbClr val="282F2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280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Remove template logo</a:t>
            </a:r>
          </a:p>
        </p:txBody>
      </p:sp>
    </p:spTree>
    <p:extLst>
      <p:ext uri="{BB962C8B-B14F-4D97-AF65-F5344CB8AC3E}">
        <p14:creationId xmlns:p14="http://schemas.microsoft.com/office/powerpoint/2010/main" val="352752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E6F3C-45BE-46E8-8BF8-4FAC1CE3555A}"/>
              </a:ext>
            </a:extLst>
          </p:cNvPr>
          <p:cNvSpPr txBox="1"/>
          <p:nvPr/>
        </p:nvSpPr>
        <p:spPr>
          <a:xfrm>
            <a:off x="3823854" y="473025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Remove the template menu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79913" y="1704109"/>
            <a:ext cx="2360814" cy="207818"/>
          </a:xfrm>
          <a:prstGeom prst="rect">
            <a:avLst/>
          </a:prstGeom>
          <a:solidFill>
            <a:srgbClr val="282F2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2720492" y="922713"/>
            <a:ext cx="1020235" cy="11759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9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E6F3C-45BE-46E8-8BF8-4FAC1CE3555A}"/>
              </a:ext>
            </a:extLst>
          </p:cNvPr>
          <p:cNvSpPr txBox="1"/>
          <p:nvPr/>
        </p:nvSpPr>
        <p:spPr>
          <a:xfrm>
            <a:off x="3823854" y="473025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Should look like this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79913" y="1704109"/>
            <a:ext cx="2360814" cy="207818"/>
          </a:xfrm>
          <a:prstGeom prst="rect">
            <a:avLst/>
          </a:prstGeom>
          <a:solidFill>
            <a:srgbClr val="282F2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4E593-FB68-4457-B02C-721FA6C69492}"/>
              </a:ext>
            </a:extLst>
          </p:cNvPr>
          <p:cNvSpPr/>
          <p:nvPr/>
        </p:nvSpPr>
        <p:spPr>
          <a:xfrm>
            <a:off x="2128058" y="2136371"/>
            <a:ext cx="1556230" cy="436912"/>
          </a:xfrm>
          <a:prstGeom prst="rect">
            <a:avLst/>
          </a:prstGeom>
          <a:solidFill>
            <a:srgbClr val="101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3100648" y="899345"/>
            <a:ext cx="1097279" cy="11705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12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Move main Title</a:t>
            </a:r>
          </a:p>
          <a:p>
            <a:pPr algn="ctr"/>
            <a:r>
              <a:rPr lang="en-AU" sz="4400" dirty="0"/>
              <a:t>Top Main Title (Home Button)</a:t>
            </a:r>
          </a:p>
        </p:txBody>
      </p:sp>
    </p:spTree>
    <p:extLst>
      <p:ext uri="{BB962C8B-B14F-4D97-AF65-F5344CB8AC3E}">
        <p14:creationId xmlns:p14="http://schemas.microsoft.com/office/powerpoint/2010/main" val="3797619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2529298" y="691527"/>
            <a:ext cx="1211429" cy="7890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79913" y="1704109"/>
            <a:ext cx="2360814" cy="207818"/>
          </a:xfrm>
          <a:prstGeom prst="rect">
            <a:avLst/>
          </a:prstGeom>
          <a:solidFill>
            <a:srgbClr val="282F2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FD14F-0076-4083-A330-C0759C914042}"/>
              </a:ext>
            </a:extLst>
          </p:cNvPr>
          <p:cNvSpPr txBox="1"/>
          <p:nvPr/>
        </p:nvSpPr>
        <p:spPr>
          <a:xfrm>
            <a:off x="3823854" y="473025"/>
            <a:ext cx="353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Move Restaurant Reviews title 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1DA8BF-4450-4F5C-B443-6F856075B47A}"/>
              </a:ext>
            </a:extLst>
          </p:cNvPr>
          <p:cNvCxnSpPr>
            <a:cxnSpLocks/>
          </p:cNvCxnSpPr>
          <p:nvPr/>
        </p:nvCxnSpPr>
        <p:spPr>
          <a:xfrm>
            <a:off x="4181302" y="842357"/>
            <a:ext cx="324196" cy="1959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FD59D-7EC3-4BFF-ACCF-CCC008BACC2C}"/>
              </a:ext>
            </a:extLst>
          </p:cNvPr>
          <p:cNvSpPr/>
          <p:nvPr/>
        </p:nvSpPr>
        <p:spPr>
          <a:xfrm>
            <a:off x="2128058" y="2136371"/>
            <a:ext cx="1556230" cy="436912"/>
          </a:xfrm>
          <a:prstGeom prst="rect">
            <a:avLst/>
          </a:prstGeom>
          <a:solidFill>
            <a:srgbClr val="101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0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Place a password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6828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3665914" y="876465"/>
            <a:ext cx="673330" cy="6129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79913" y="1704109"/>
            <a:ext cx="2360814" cy="207818"/>
          </a:xfrm>
          <a:prstGeom prst="rect">
            <a:avLst/>
          </a:prstGeom>
          <a:solidFill>
            <a:srgbClr val="282F2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FD14F-0076-4083-A330-C0759C914042}"/>
              </a:ext>
            </a:extLst>
          </p:cNvPr>
          <p:cNvSpPr txBox="1"/>
          <p:nvPr/>
        </p:nvSpPr>
        <p:spPr>
          <a:xfrm>
            <a:off x="3823854" y="473025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Should look like this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F343A-4AEA-46DE-AAB2-3C37344F73B6}"/>
              </a:ext>
            </a:extLst>
          </p:cNvPr>
          <p:cNvSpPr/>
          <p:nvPr/>
        </p:nvSpPr>
        <p:spPr>
          <a:xfrm>
            <a:off x="3432811" y="2870036"/>
            <a:ext cx="5503371" cy="558964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FEAD3-5022-4D1C-A186-5C4CD4CFEC04}"/>
              </a:ext>
            </a:extLst>
          </p:cNvPr>
          <p:cNvSpPr txBox="1"/>
          <p:nvPr/>
        </p:nvSpPr>
        <p:spPr>
          <a:xfrm>
            <a:off x="2522069" y="1489457"/>
            <a:ext cx="6134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Restaurant Reviews</a:t>
            </a:r>
          </a:p>
        </p:txBody>
      </p:sp>
    </p:spTree>
    <p:extLst>
      <p:ext uri="{BB962C8B-B14F-4D97-AF65-F5344CB8AC3E}">
        <p14:creationId xmlns:p14="http://schemas.microsoft.com/office/powerpoint/2010/main" val="32884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Insert Icon</a:t>
            </a:r>
          </a:p>
          <a:p>
            <a:pPr algn="ctr"/>
            <a:r>
              <a:rPr lang="en-AU" sz="4400" dirty="0"/>
              <a:t>Next to title</a:t>
            </a:r>
          </a:p>
        </p:txBody>
      </p:sp>
    </p:spTree>
    <p:extLst>
      <p:ext uri="{BB962C8B-B14F-4D97-AF65-F5344CB8AC3E}">
        <p14:creationId xmlns:p14="http://schemas.microsoft.com/office/powerpoint/2010/main" val="133424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0B101-AE82-4D5F-BED6-49AB2134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" y="1480592"/>
            <a:ext cx="12192000" cy="5293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32946A-BE8B-4AFA-8087-580FB3260CD2}"/>
              </a:ext>
            </a:extLst>
          </p:cNvPr>
          <p:cNvSpPr/>
          <p:nvPr/>
        </p:nvSpPr>
        <p:spPr>
          <a:xfrm>
            <a:off x="6500553" y="2236124"/>
            <a:ext cx="4090991" cy="337159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5860D-6588-4CC3-91B3-1E9EB0A17CE8}"/>
              </a:ext>
            </a:extLst>
          </p:cNvPr>
          <p:cNvSpPr txBox="1"/>
          <p:nvPr/>
        </p:nvSpPr>
        <p:spPr>
          <a:xfrm>
            <a:off x="6085772" y="2221626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About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7EF3A-083E-4B28-8612-39E9EE1282B5}"/>
              </a:ext>
            </a:extLst>
          </p:cNvPr>
          <p:cNvSpPr txBox="1"/>
          <p:nvPr/>
        </p:nvSpPr>
        <p:spPr>
          <a:xfrm>
            <a:off x="6659392" y="2221746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Post A Review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D026A-EEEF-438C-B969-C0D38A22A241}"/>
              </a:ext>
            </a:extLst>
          </p:cNvPr>
          <p:cNvSpPr txBox="1"/>
          <p:nvPr/>
        </p:nvSpPr>
        <p:spPr>
          <a:xfrm>
            <a:off x="7793031" y="2226963"/>
            <a:ext cx="149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Register Your Venue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5BAE0-E56F-47FD-80A7-C7E4E1B12967}"/>
              </a:ext>
            </a:extLst>
          </p:cNvPr>
          <p:cNvSpPr txBox="1"/>
          <p:nvPr/>
        </p:nvSpPr>
        <p:spPr>
          <a:xfrm>
            <a:off x="9263931" y="2227259"/>
            <a:ext cx="132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</a:rPr>
              <a:t>Support / Contact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D9EE63-28DC-4C3B-905E-85AFB998F843}"/>
              </a:ext>
            </a:extLst>
          </p:cNvPr>
          <p:cNvCxnSpPr>
            <a:cxnSpLocks/>
          </p:cNvCxnSpPr>
          <p:nvPr/>
        </p:nvCxnSpPr>
        <p:spPr>
          <a:xfrm flipH="1">
            <a:off x="2522069" y="867600"/>
            <a:ext cx="673330" cy="6129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FC3EDA-BE73-47AB-95A9-A2B4A4956468}"/>
              </a:ext>
            </a:extLst>
          </p:cNvPr>
          <p:cNvSpPr/>
          <p:nvPr/>
        </p:nvSpPr>
        <p:spPr>
          <a:xfrm>
            <a:off x="1379913" y="1704109"/>
            <a:ext cx="2360814" cy="207818"/>
          </a:xfrm>
          <a:prstGeom prst="rect">
            <a:avLst/>
          </a:prstGeom>
          <a:solidFill>
            <a:srgbClr val="282F27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FD14F-0076-4083-A330-C0759C914042}"/>
              </a:ext>
            </a:extLst>
          </p:cNvPr>
          <p:cNvSpPr txBox="1"/>
          <p:nvPr/>
        </p:nvSpPr>
        <p:spPr>
          <a:xfrm>
            <a:off x="2959615" y="313454"/>
            <a:ext cx="642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Insert the Icon next to the title - For now just place an orange circle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F343A-4AEA-46DE-AAB2-3C37344F73B6}"/>
              </a:ext>
            </a:extLst>
          </p:cNvPr>
          <p:cNvSpPr/>
          <p:nvPr/>
        </p:nvSpPr>
        <p:spPr>
          <a:xfrm>
            <a:off x="3432811" y="2870036"/>
            <a:ext cx="5503371" cy="558964"/>
          </a:xfrm>
          <a:prstGeom prst="rect">
            <a:avLst/>
          </a:prstGeom>
          <a:solidFill>
            <a:srgbClr val="142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FEAD3-5022-4D1C-A186-5C4CD4CFEC04}"/>
              </a:ext>
            </a:extLst>
          </p:cNvPr>
          <p:cNvSpPr txBox="1"/>
          <p:nvPr/>
        </p:nvSpPr>
        <p:spPr>
          <a:xfrm>
            <a:off x="2522069" y="1539335"/>
            <a:ext cx="6134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857F4D-E801-4EF9-B6AE-CDAA5F41CF6B}"/>
              </a:ext>
            </a:extLst>
          </p:cNvPr>
          <p:cNvSpPr/>
          <p:nvPr/>
        </p:nvSpPr>
        <p:spPr>
          <a:xfrm>
            <a:off x="2128057" y="1604597"/>
            <a:ext cx="394011" cy="404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ED06F-9A0E-4868-9B9A-51EFC316FB4C}"/>
              </a:ext>
            </a:extLst>
          </p:cNvPr>
          <p:cNvSpPr/>
          <p:nvPr/>
        </p:nvSpPr>
        <p:spPr>
          <a:xfrm>
            <a:off x="2128058" y="2136371"/>
            <a:ext cx="1556230" cy="436912"/>
          </a:xfrm>
          <a:prstGeom prst="rect">
            <a:avLst/>
          </a:prstGeom>
          <a:solidFill>
            <a:srgbClr val="101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2" descr="Fork and knife cutlery circle interface symbol for restaurant  free icon">
            <a:extLst>
              <a:ext uri="{FF2B5EF4-FFF2-40B4-BE49-F238E27FC236}">
                <a16:creationId xmlns:a16="http://schemas.microsoft.com/office/drawing/2014/main" id="{E55DBB8F-531B-4F5F-A87A-D11EA1EB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37" y="1590477"/>
            <a:ext cx="431449" cy="4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7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k and knife cutlery circle interface symbol for restaurant  free icon">
            <a:extLst>
              <a:ext uri="{FF2B5EF4-FFF2-40B4-BE49-F238E27FC236}">
                <a16:creationId xmlns:a16="http://schemas.microsoft.com/office/drawing/2014/main" id="{55E9EFF8-5E9B-46FB-8AF5-A3A770B2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31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Insert Background</a:t>
            </a:r>
          </a:p>
        </p:txBody>
      </p:sp>
    </p:spTree>
    <p:extLst>
      <p:ext uri="{BB962C8B-B14F-4D97-AF65-F5344CB8AC3E}">
        <p14:creationId xmlns:p14="http://schemas.microsoft.com/office/powerpoint/2010/main" val="217255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1CB76-1B6A-4037-B59C-40AC1D3AD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" y="725189"/>
            <a:ext cx="12186960" cy="5407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4DFB8-F2D1-4BD0-B392-B19960B89E21}"/>
              </a:ext>
            </a:extLst>
          </p:cNvPr>
          <p:cNvSpPr txBox="1"/>
          <p:nvPr/>
        </p:nvSpPr>
        <p:spPr>
          <a:xfrm>
            <a:off x="3247801" y="207117"/>
            <a:ext cx="634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For Now just make the Background this picture temporary for now</a:t>
            </a:r>
          </a:p>
        </p:txBody>
      </p:sp>
    </p:spTree>
    <p:extLst>
      <p:ext uri="{BB962C8B-B14F-4D97-AF65-F5344CB8AC3E}">
        <p14:creationId xmlns:p14="http://schemas.microsoft.com/office/powerpoint/2010/main" val="3344800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Add Main Text </a:t>
            </a:r>
          </a:p>
        </p:txBody>
      </p:sp>
    </p:spTree>
    <p:extLst>
      <p:ext uri="{BB962C8B-B14F-4D97-AF65-F5344CB8AC3E}">
        <p14:creationId xmlns:p14="http://schemas.microsoft.com/office/powerpoint/2010/main" val="344557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8238" y="1326294"/>
            <a:ext cx="12183762" cy="5404021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6024949" y="1841157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8238" y="1841159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88559" y="3535121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943817" y="3535122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129735" y="2885856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951463" y="2999719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542270" y="3751266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2776151" y="362465"/>
            <a:ext cx="44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Insert the Text as shown - With Same Spacing</a:t>
            </a:r>
          </a:p>
        </p:txBody>
      </p:sp>
    </p:spTree>
    <p:extLst>
      <p:ext uri="{BB962C8B-B14F-4D97-AF65-F5344CB8AC3E}">
        <p14:creationId xmlns:p14="http://schemas.microsoft.com/office/powerpoint/2010/main" val="168805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-6178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Add altered Search features</a:t>
            </a:r>
          </a:p>
          <a:p>
            <a:pPr algn="ctr"/>
            <a:r>
              <a:rPr lang="en-AU" sz="4400" dirty="0"/>
              <a:t>As shown</a:t>
            </a:r>
          </a:p>
        </p:txBody>
      </p:sp>
    </p:spTree>
    <p:extLst>
      <p:ext uri="{BB962C8B-B14F-4D97-AF65-F5344CB8AC3E}">
        <p14:creationId xmlns:p14="http://schemas.microsoft.com/office/powerpoint/2010/main" val="3985756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3468129" y="162888"/>
            <a:ext cx="44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Insert the Text as shown - With Same Spacing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750247" y="5739635"/>
            <a:ext cx="896586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3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2957FE-F06E-4648-97E9-3B4029329A29}"/>
              </a:ext>
            </a:extLst>
          </p:cNvPr>
          <p:cNvSpPr txBox="1"/>
          <p:nvPr/>
        </p:nvSpPr>
        <p:spPr>
          <a:xfrm>
            <a:off x="1291904" y="1199626"/>
            <a:ext cx="9939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Put a password on the site so nobody can see our progress</a:t>
            </a:r>
            <a:endParaRPr lang="en-A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72B40-3931-4CA3-9291-472B2E454362}"/>
              </a:ext>
            </a:extLst>
          </p:cNvPr>
          <p:cNvSpPr txBox="1"/>
          <p:nvPr/>
        </p:nvSpPr>
        <p:spPr>
          <a:xfrm>
            <a:off x="1667661" y="2396921"/>
            <a:ext cx="209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Password:   Progress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03274-E0D5-46A6-A7C5-2CDCE7D22F72}"/>
              </a:ext>
            </a:extLst>
          </p:cNvPr>
          <p:cNvSpPr txBox="1"/>
          <p:nvPr/>
        </p:nvSpPr>
        <p:spPr>
          <a:xfrm>
            <a:off x="1291904" y="5684144"/>
            <a:ext cx="1018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http://preview.themeforest.net/item/brainbizz-finance-business-wordpress-theme/full_screen_preview/22835404?_ga=2.50342250.258836864.1624524424-1952668530.1593696106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A1715-6819-4590-860E-D4A074AA16FA}"/>
              </a:ext>
            </a:extLst>
          </p:cNvPr>
          <p:cNvSpPr txBox="1"/>
          <p:nvPr/>
        </p:nvSpPr>
        <p:spPr>
          <a:xfrm>
            <a:off x="1473200" y="3976119"/>
            <a:ext cx="7421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could always place a coming soon page there and time it for 2-3 months?</a:t>
            </a:r>
          </a:p>
          <a:p>
            <a:endParaRPr lang="en-US" dirty="0"/>
          </a:p>
          <a:p>
            <a:r>
              <a:rPr lang="en-US" dirty="0"/>
              <a:t>We just need to change the picture and logo. </a:t>
            </a:r>
          </a:p>
          <a:p>
            <a:endParaRPr lang="en-US" dirty="0"/>
          </a:p>
          <a:p>
            <a:r>
              <a:rPr lang="en-US" dirty="0"/>
              <a:t> See example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5812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Landing Page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88517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8A38-8141-4E5A-BFA0-4A8242C5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0F91-58A9-456E-8332-FDDC68751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65CE6-5CD9-484D-BF61-626348DFC6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400" dirty="0"/>
              <a:t>Search Fields Explained</a:t>
            </a:r>
          </a:p>
        </p:txBody>
      </p:sp>
    </p:spTree>
    <p:extLst>
      <p:ext uri="{BB962C8B-B14F-4D97-AF65-F5344CB8AC3E}">
        <p14:creationId xmlns:p14="http://schemas.microsoft.com/office/powerpoint/2010/main" val="3944473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-6178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Search Feature Highlight</a:t>
            </a:r>
          </a:p>
        </p:txBody>
      </p:sp>
    </p:spTree>
    <p:extLst>
      <p:ext uri="{BB962C8B-B14F-4D97-AF65-F5344CB8AC3E}">
        <p14:creationId xmlns:p14="http://schemas.microsoft.com/office/powerpoint/2010/main" val="135565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1219199" y="184492"/>
            <a:ext cx="994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When a field is selected make it highlighted with an outline and the cursor flashing so they know to 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</a:t>
            </a:r>
            <a:r>
              <a:rPr lang="en-AU" sz="1000" dirty="0">
                <a:solidFill>
                  <a:schemeClr val="tx1"/>
                </a:solidFill>
              </a:rPr>
              <a:t>I</a:t>
            </a:r>
            <a:r>
              <a:rPr lang="en-AU" sz="1000" dirty="0">
                <a:solidFill>
                  <a:srgbClr val="A4A4A5"/>
                </a:solidFill>
              </a:rPr>
              <a:t>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E2B185-EDBB-4267-BDF0-497D32E63802}"/>
              </a:ext>
            </a:extLst>
          </p:cNvPr>
          <p:cNvCxnSpPr/>
          <p:nvPr/>
        </p:nvCxnSpPr>
        <p:spPr>
          <a:xfrm flipV="1">
            <a:off x="1762897" y="3949525"/>
            <a:ext cx="2818209" cy="863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43619E-013A-436E-B293-2EF4DBF08A4F}"/>
              </a:ext>
            </a:extLst>
          </p:cNvPr>
          <p:cNvSpPr txBox="1"/>
          <p:nvPr/>
        </p:nvSpPr>
        <p:spPr>
          <a:xfrm>
            <a:off x="683684" y="4913242"/>
            <a:ext cx="208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Flashing text symbol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55FB41-9BFF-4D54-88A1-A890F0DB1850}"/>
              </a:ext>
            </a:extLst>
          </p:cNvPr>
          <p:cNvSpPr/>
          <p:nvPr/>
        </p:nvSpPr>
        <p:spPr>
          <a:xfrm>
            <a:off x="4581106" y="3794898"/>
            <a:ext cx="160698" cy="192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655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1219199" y="184492"/>
            <a:ext cx="991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When a field is selected the other fields will change colour to show that they are not currently important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bg1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bg1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bg1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chemeClr val="bg1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chemeClr val="bg1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chemeClr val="bg1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E2B185-EDBB-4267-BDF0-497D32E63802}"/>
              </a:ext>
            </a:extLst>
          </p:cNvPr>
          <p:cNvCxnSpPr>
            <a:cxnSpLocks/>
          </p:cNvCxnSpPr>
          <p:nvPr/>
        </p:nvCxnSpPr>
        <p:spPr>
          <a:xfrm flipV="1">
            <a:off x="2070864" y="4416389"/>
            <a:ext cx="2103950" cy="184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43619E-013A-436E-B293-2EF4DBF08A4F}"/>
              </a:ext>
            </a:extLst>
          </p:cNvPr>
          <p:cNvSpPr txBox="1"/>
          <p:nvPr/>
        </p:nvSpPr>
        <p:spPr>
          <a:xfrm>
            <a:off x="206841" y="4359973"/>
            <a:ext cx="2054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Other text boxes change colour to show that they are not selected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3AEA57-BAD5-4D4F-8515-BB7E9BA26039}"/>
              </a:ext>
            </a:extLst>
          </p:cNvPr>
          <p:cNvCxnSpPr>
            <a:cxnSpLocks/>
          </p:cNvCxnSpPr>
          <p:nvPr/>
        </p:nvCxnSpPr>
        <p:spPr>
          <a:xfrm flipV="1">
            <a:off x="2108575" y="4891313"/>
            <a:ext cx="2103950" cy="184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E1FD2D-CD99-49D6-970D-ECE197941134}"/>
              </a:ext>
            </a:extLst>
          </p:cNvPr>
          <p:cNvCxnSpPr>
            <a:cxnSpLocks/>
          </p:cNvCxnSpPr>
          <p:nvPr/>
        </p:nvCxnSpPr>
        <p:spPr>
          <a:xfrm flipV="1">
            <a:off x="2042035" y="5352907"/>
            <a:ext cx="2103950" cy="184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30D8C7-C667-4501-BD47-0CDF15457134}"/>
              </a:ext>
            </a:extLst>
          </p:cNvPr>
          <p:cNvCxnSpPr>
            <a:cxnSpLocks/>
          </p:cNvCxnSpPr>
          <p:nvPr/>
        </p:nvCxnSpPr>
        <p:spPr>
          <a:xfrm flipV="1">
            <a:off x="2012631" y="5941603"/>
            <a:ext cx="2103950" cy="184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86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-6178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Restaurant Name</a:t>
            </a:r>
          </a:p>
        </p:txBody>
      </p:sp>
    </p:spTree>
    <p:extLst>
      <p:ext uri="{BB962C8B-B14F-4D97-AF65-F5344CB8AC3E}">
        <p14:creationId xmlns:p14="http://schemas.microsoft.com/office/powerpoint/2010/main" val="200778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3468129" y="162888"/>
            <a:ext cx="44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Insert the Text as shown - With Same Spacing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33A8D10-9CBA-4C60-A730-7A56606EC277}"/>
              </a:ext>
            </a:extLst>
          </p:cNvPr>
          <p:cNvSpPr/>
          <p:nvPr/>
        </p:nvSpPr>
        <p:spPr>
          <a:xfrm>
            <a:off x="3904735" y="3492843"/>
            <a:ext cx="4094206" cy="693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620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B6410-3323-4EBC-B7BA-9081BE8131CD}"/>
              </a:ext>
            </a:extLst>
          </p:cNvPr>
          <p:cNvSpPr txBox="1"/>
          <p:nvPr/>
        </p:nvSpPr>
        <p:spPr>
          <a:xfrm>
            <a:off x="951969" y="541390"/>
            <a:ext cx="880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This will search our list of restaurants that we have stored in the database that we will build.</a:t>
            </a:r>
          </a:p>
          <a:p>
            <a:r>
              <a:rPr lang="en-AU" dirty="0">
                <a:solidFill>
                  <a:schemeClr val="accent1"/>
                </a:solidFill>
              </a:rPr>
              <a:t>Must use predictive text to make it easier for clients to use.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463BC-2786-4BC9-86F2-1AA0BD85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69" y="2751438"/>
            <a:ext cx="37719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847E3-8522-4A79-9B50-C5C0A992661B}"/>
              </a:ext>
            </a:extLst>
          </p:cNvPr>
          <p:cNvSpPr txBox="1"/>
          <p:nvPr/>
        </p:nvSpPr>
        <p:spPr>
          <a:xfrm>
            <a:off x="1301578" y="1540476"/>
            <a:ext cx="616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drop down will look like this and will cover the other fields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D80682-9DFB-49A8-B02C-E9BB6892F0F0}"/>
              </a:ext>
            </a:extLst>
          </p:cNvPr>
          <p:cNvCxnSpPr/>
          <p:nvPr/>
        </p:nvCxnSpPr>
        <p:spPr>
          <a:xfrm flipH="1">
            <a:off x="2520778" y="1909808"/>
            <a:ext cx="131806" cy="709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26007E-114F-48A9-84A9-F1287B61050D}"/>
              </a:ext>
            </a:extLst>
          </p:cNvPr>
          <p:cNvSpPr txBox="1"/>
          <p:nvPr/>
        </p:nvSpPr>
        <p:spPr>
          <a:xfrm>
            <a:off x="951968" y="1131671"/>
            <a:ext cx="1013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When its being used it will use a predictive text to help find the restaurant from our list of restaurants.</a:t>
            </a:r>
          </a:p>
        </p:txBody>
      </p:sp>
    </p:spTree>
    <p:extLst>
      <p:ext uri="{BB962C8B-B14F-4D97-AF65-F5344CB8AC3E}">
        <p14:creationId xmlns:p14="http://schemas.microsoft.com/office/powerpoint/2010/main" val="92112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4547B-E1B5-4D28-B44A-C09CA4C0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56" y="1157415"/>
            <a:ext cx="3041699" cy="238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E8A1B-5CBF-4ACD-9985-5234FF3EB4E9}"/>
              </a:ext>
            </a:extLst>
          </p:cNvPr>
          <p:cNvSpPr txBox="1"/>
          <p:nvPr/>
        </p:nvSpPr>
        <p:spPr>
          <a:xfrm>
            <a:off x="1647567" y="9727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https://www.opentable.com.au/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71ADF-20FE-47DC-987F-C961378A9837}"/>
              </a:ext>
            </a:extLst>
          </p:cNvPr>
          <p:cNvSpPr txBox="1"/>
          <p:nvPr/>
        </p:nvSpPr>
        <p:spPr>
          <a:xfrm>
            <a:off x="2504303" y="329514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Example of search bar</a:t>
            </a:r>
          </a:p>
        </p:txBody>
      </p:sp>
    </p:spTree>
    <p:extLst>
      <p:ext uri="{BB962C8B-B14F-4D97-AF65-F5344CB8AC3E}">
        <p14:creationId xmlns:p14="http://schemas.microsoft.com/office/powerpoint/2010/main" val="424561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-6178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Search Restaurant Location</a:t>
            </a:r>
          </a:p>
        </p:txBody>
      </p:sp>
    </p:spTree>
    <p:extLst>
      <p:ext uri="{BB962C8B-B14F-4D97-AF65-F5344CB8AC3E}">
        <p14:creationId xmlns:p14="http://schemas.microsoft.com/office/powerpoint/2010/main" val="373635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530BC-0CE9-41C8-91BC-9B2F3E78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821"/>
            <a:ext cx="11099800" cy="55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1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3468129" y="162888"/>
            <a:ext cx="44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Insert the Text as shown - With Same Spacing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B26E77-3A1B-4212-B6D5-89F641360106}"/>
              </a:ext>
            </a:extLst>
          </p:cNvPr>
          <p:cNvSpPr/>
          <p:nvPr/>
        </p:nvSpPr>
        <p:spPr>
          <a:xfrm>
            <a:off x="3904996" y="4036705"/>
            <a:ext cx="4094206" cy="693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957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02F282-3E24-41A0-ACB2-8578E86EFBA1}"/>
              </a:ext>
            </a:extLst>
          </p:cNvPr>
          <p:cNvSpPr txBox="1"/>
          <p:nvPr/>
        </p:nvSpPr>
        <p:spPr>
          <a:xfrm>
            <a:off x="477795" y="733168"/>
            <a:ext cx="110791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I'm after ideas here on how we can display the search box by location. </a:t>
            </a:r>
          </a:p>
          <a:p>
            <a:endParaRPr lang="en-AU" dirty="0"/>
          </a:p>
          <a:p>
            <a:r>
              <a:rPr lang="en-AU" dirty="0"/>
              <a:t>I'm sure there is a WordPress theme that we could use that will use predictive text to find a town.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Its also important that we have a Radis search so they can select to display restaurants in a Radis that they can select.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32CB6-7726-4324-A1A9-5F8B24EE4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4" t="35377" r="23646" b="1610"/>
          <a:stretch/>
        </p:blipFill>
        <p:spPr>
          <a:xfrm>
            <a:off x="6252520" y="3509318"/>
            <a:ext cx="3962400" cy="309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B8CD6-CEBD-4D26-A472-A610F1B69850}"/>
              </a:ext>
            </a:extLst>
          </p:cNvPr>
          <p:cNvSpPr txBox="1"/>
          <p:nvPr/>
        </p:nvSpPr>
        <p:spPr>
          <a:xfrm>
            <a:off x="6606746" y="3097427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CEA3B-5387-4AE3-8281-2BE4DA507EA6}"/>
              </a:ext>
            </a:extLst>
          </p:cNvPr>
          <p:cNvSpPr txBox="1"/>
          <p:nvPr/>
        </p:nvSpPr>
        <p:spPr>
          <a:xfrm>
            <a:off x="7760043" y="3097427"/>
            <a:ext cx="300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https://www.doordash.com/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21525-1C68-4A5C-8585-9350E2B8DD5E}"/>
              </a:ext>
            </a:extLst>
          </p:cNvPr>
          <p:cNvSpPr txBox="1"/>
          <p:nvPr/>
        </p:nvSpPr>
        <p:spPr>
          <a:xfrm>
            <a:off x="807308" y="3344562"/>
            <a:ext cx="5418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Important</a:t>
            </a:r>
          </a:p>
          <a:p>
            <a:endParaRPr lang="en-AU" dirty="0"/>
          </a:p>
          <a:p>
            <a:r>
              <a:rPr lang="en-AU" dirty="0"/>
              <a:t>If they click on a name its then moved to the search box</a:t>
            </a:r>
          </a:p>
        </p:txBody>
      </p:sp>
    </p:spTree>
    <p:extLst>
      <p:ext uri="{BB962C8B-B14F-4D97-AF65-F5344CB8AC3E}">
        <p14:creationId xmlns:p14="http://schemas.microsoft.com/office/powerpoint/2010/main" val="1234512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FB580-F740-4B60-8E8A-06F827802075}"/>
              </a:ext>
            </a:extLst>
          </p:cNvPr>
          <p:cNvSpPr txBox="1"/>
          <p:nvPr/>
        </p:nvSpPr>
        <p:spPr>
          <a:xfrm>
            <a:off x="3048000" y="31078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When a town is selected it saves it in the search box. This should be saved for future searches.</a:t>
            </a:r>
          </a:p>
        </p:txBody>
      </p:sp>
    </p:spTree>
    <p:extLst>
      <p:ext uri="{BB962C8B-B14F-4D97-AF65-F5344CB8AC3E}">
        <p14:creationId xmlns:p14="http://schemas.microsoft.com/office/powerpoint/2010/main" val="1318816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E23C-C308-4684-BDE8-E45183A0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Database </a:t>
            </a:r>
            <a:r>
              <a:rPr lang="en-AU" dirty="0">
                <a:solidFill>
                  <a:srgbClr val="FF0000"/>
                </a:solidFill>
              </a:rPr>
              <a:t>(project 2)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1293-7CEC-40AD-9AB9-65B747820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 will need to display the database of restaurants in the defined area.</a:t>
            </a:r>
          </a:p>
          <a:p>
            <a:endParaRPr lang="en-AU" dirty="0"/>
          </a:p>
          <a:p>
            <a:r>
              <a:rPr lang="en-AU" dirty="0"/>
              <a:t>Using a template that ill provide.</a:t>
            </a:r>
          </a:p>
        </p:txBody>
      </p:sp>
    </p:spTree>
    <p:extLst>
      <p:ext uri="{BB962C8B-B14F-4D97-AF65-F5344CB8AC3E}">
        <p14:creationId xmlns:p14="http://schemas.microsoft.com/office/powerpoint/2010/main" val="316583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B26E77-3A1B-4212-B6D5-89F641360106}"/>
              </a:ext>
            </a:extLst>
          </p:cNvPr>
          <p:cNvSpPr/>
          <p:nvPr/>
        </p:nvSpPr>
        <p:spPr>
          <a:xfrm>
            <a:off x="6698466" y="4036705"/>
            <a:ext cx="1300736" cy="693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4EFA7A-A952-46CD-978A-02BA8CB5F452}"/>
              </a:ext>
            </a:extLst>
          </p:cNvPr>
          <p:cNvSpPr txBox="1"/>
          <p:nvPr/>
        </p:nvSpPr>
        <p:spPr>
          <a:xfrm>
            <a:off x="322307" y="131445"/>
            <a:ext cx="116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Have it so they can select from 5km, 10km, 15km, 20km, 25km, 30km, 35km, 40km, 45km , 50km range</a:t>
            </a:r>
          </a:p>
        </p:txBody>
      </p:sp>
    </p:spTree>
    <p:extLst>
      <p:ext uri="{BB962C8B-B14F-4D97-AF65-F5344CB8AC3E}">
        <p14:creationId xmlns:p14="http://schemas.microsoft.com/office/powerpoint/2010/main" val="1349491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6F2180-67E0-4DA3-BD21-8DBFBEF4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56" y="134465"/>
            <a:ext cx="6260223" cy="3020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92E08-4B93-4D8A-B094-DDB1B5BFBDEF}"/>
              </a:ext>
            </a:extLst>
          </p:cNvPr>
          <p:cNvSpPr txBox="1"/>
          <p:nvPr/>
        </p:nvSpPr>
        <p:spPr>
          <a:xfrm>
            <a:off x="930876" y="2051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https://www.realestate.com.au/rent/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7242B-93E8-406F-A7DD-D5F65B8A6ED3}"/>
              </a:ext>
            </a:extLst>
          </p:cNvPr>
          <p:cNvSpPr txBox="1"/>
          <p:nvPr/>
        </p:nvSpPr>
        <p:spPr>
          <a:xfrm>
            <a:off x="1120346" y="667265"/>
            <a:ext cx="180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Another Example</a:t>
            </a:r>
          </a:p>
        </p:txBody>
      </p:sp>
    </p:spTree>
    <p:extLst>
      <p:ext uri="{BB962C8B-B14F-4D97-AF65-F5344CB8AC3E}">
        <p14:creationId xmlns:p14="http://schemas.microsoft.com/office/powerpoint/2010/main" val="83720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E23C-C308-4684-BDE8-E45183A0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Database </a:t>
            </a:r>
            <a:r>
              <a:rPr lang="en-AU" dirty="0">
                <a:solidFill>
                  <a:srgbClr val="FF0000"/>
                </a:solidFill>
              </a:rPr>
              <a:t>(project 2)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1293-7CEC-40AD-9AB9-65B747820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 will need to display the database of restaurants in the defined area.</a:t>
            </a:r>
          </a:p>
          <a:p>
            <a:endParaRPr lang="en-AU" dirty="0"/>
          </a:p>
          <a:p>
            <a:r>
              <a:rPr lang="en-AU" dirty="0"/>
              <a:t>Using a template that ill provide.</a:t>
            </a:r>
          </a:p>
        </p:txBody>
      </p:sp>
    </p:spTree>
    <p:extLst>
      <p:ext uri="{BB962C8B-B14F-4D97-AF65-F5344CB8AC3E}">
        <p14:creationId xmlns:p14="http://schemas.microsoft.com/office/powerpoint/2010/main" val="2860861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5EFED-0AF7-44D4-830D-B7F3E0DA5B6C}"/>
              </a:ext>
            </a:extLst>
          </p:cNvPr>
          <p:cNvSpPr/>
          <p:nvPr/>
        </p:nvSpPr>
        <p:spPr>
          <a:xfrm>
            <a:off x="0" y="-6178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/>
              <a:t>Search Restaurant Type</a:t>
            </a:r>
          </a:p>
        </p:txBody>
      </p:sp>
    </p:spTree>
    <p:extLst>
      <p:ext uri="{BB962C8B-B14F-4D97-AF65-F5344CB8AC3E}">
        <p14:creationId xmlns:p14="http://schemas.microsoft.com/office/powerpoint/2010/main" val="63269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BE0FB-503A-4C9B-9400-ACEF02D12F9E}"/>
              </a:ext>
            </a:extLst>
          </p:cNvPr>
          <p:cNvSpPr txBox="1"/>
          <p:nvPr/>
        </p:nvSpPr>
        <p:spPr>
          <a:xfrm>
            <a:off x="150959" y="204092"/>
            <a:ext cx="676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This will be a dropdown menu that displays a list of restaurant types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6A7825-A142-4960-A903-ABF01B70A7EA}"/>
              </a:ext>
            </a:extLst>
          </p:cNvPr>
          <p:cNvSpPr/>
          <p:nvPr/>
        </p:nvSpPr>
        <p:spPr>
          <a:xfrm>
            <a:off x="3887229" y="4540485"/>
            <a:ext cx="4094206" cy="693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00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CADEB-69FE-41F9-84D3-4DDB7009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28" y="1408928"/>
            <a:ext cx="2495550" cy="3562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08F81-5381-46FC-95A3-D2FD87DBA2AD}"/>
              </a:ext>
            </a:extLst>
          </p:cNvPr>
          <p:cNvSpPr txBox="1"/>
          <p:nvPr/>
        </p:nvSpPr>
        <p:spPr>
          <a:xfrm>
            <a:off x="930876" y="370703"/>
            <a:ext cx="869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When they click on Restaurant Type this is the drop down menu that needs to be displayed</a:t>
            </a:r>
          </a:p>
        </p:txBody>
      </p:sp>
    </p:spTree>
    <p:extLst>
      <p:ext uri="{BB962C8B-B14F-4D97-AF65-F5344CB8AC3E}">
        <p14:creationId xmlns:p14="http://schemas.microsoft.com/office/powerpoint/2010/main" val="372461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Landing Page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90847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E23C-C308-4684-BDE8-E45183A0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Database </a:t>
            </a:r>
            <a:r>
              <a:rPr lang="en-AU" dirty="0">
                <a:solidFill>
                  <a:srgbClr val="FF0000"/>
                </a:solidFill>
              </a:rPr>
              <a:t>(project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1293-7CEC-40AD-9AB9-65B747820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 will need to display the database of restaurants in the defined area.</a:t>
            </a:r>
          </a:p>
          <a:p>
            <a:endParaRPr lang="en-AU" dirty="0"/>
          </a:p>
          <a:p>
            <a:r>
              <a:rPr lang="en-AU" dirty="0"/>
              <a:t>Using a template that ill provide.</a:t>
            </a:r>
          </a:p>
        </p:txBody>
      </p:sp>
    </p:spTree>
    <p:extLst>
      <p:ext uri="{BB962C8B-B14F-4D97-AF65-F5344CB8AC3E}">
        <p14:creationId xmlns:p14="http://schemas.microsoft.com/office/powerpoint/2010/main" val="2676665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4C4F6E-17BB-433A-BB37-5E2F9A46A003}"/>
              </a:ext>
            </a:extLst>
          </p:cNvPr>
          <p:cNvSpPr/>
          <p:nvPr/>
        </p:nvSpPr>
        <p:spPr>
          <a:xfrm>
            <a:off x="-57665" y="731797"/>
            <a:ext cx="12183762" cy="6126203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Dine City Family Restaurant (@dine_city) | Twitter">
            <a:extLst>
              <a:ext uri="{FF2B5EF4-FFF2-40B4-BE49-F238E27FC236}">
                <a16:creationId xmlns:a16="http://schemas.microsoft.com/office/drawing/2014/main" id="{D153E03E-492C-4DEE-B42C-59B85DB85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6"/>
          <a:stretch/>
        </p:blipFill>
        <p:spPr bwMode="auto">
          <a:xfrm>
            <a:off x="5959046" y="1246660"/>
            <a:ext cx="6175289" cy="27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ne City Family Restaurant (@dine_city) | Twitter">
            <a:extLst>
              <a:ext uri="{FF2B5EF4-FFF2-40B4-BE49-F238E27FC236}">
                <a16:creationId xmlns:a16="http://schemas.microsoft.com/office/drawing/2014/main" id="{21585FB6-2D23-453A-98B4-436D696F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5"/>
          <a:stretch/>
        </p:blipFill>
        <p:spPr bwMode="auto">
          <a:xfrm>
            <a:off x="-57665" y="1246662"/>
            <a:ext cx="5991997" cy="28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05A-BEA8-42E7-B8D1-12E7B09A51A5}"/>
              </a:ext>
            </a:extLst>
          </p:cNvPr>
          <p:cNvSpPr/>
          <p:nvPr/>
        </p:nvSpPr>
        <p:spPr>
          <a:xfrm rot="18830050">
            <a:off x="1622656" y="2940624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2D69-14FF-4175-80E9-32B4773EE792}"/>
              </a:ext>
            </a:extLst>
          </p:cNvPr>
          <p:cNvSpPr/>
          <p:nvPr/>
        </p:nvSpPr>
        <p:spPr>
          <a:xfrm rot="18830050">
            <a:off x="7877914" y="2940625"/>
            <a:ext cx="2559625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3B55F-B6C1-4148-99F2-7D1FF1E232AC}"/>
              </a:ext>
            </a:extLst>
          </p:cNvPr>
          <p:cNvSpPr/>
          <p:nvPr/>
        </p:nvSpPr>
        <p:spPr>
          <a:xfrm>
            <a:off x="3008355" y="2290574"/>
            <a:ext cx="6175289" cy="2522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372DE-D330-4C5A-AD3A-8860B30782A7}"/>
              </a:ext>
            </a:extLst>
          </p:cNvPr>
          <p:cNvSpPr txBox="1"/>
          <p:nvPr/>
        </p:nvSpPr>
        <p:spPr>
          <a:xfrm flipH="1">
            <a:off x="2885560" y="2405222"/>
            <a:ext cx="609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>
                <a:solidFill>
                  <a:schemeClr val="bg1"/>
                </a:solidFill>
              </a:rPr>
              <a:t>Restaurant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D9B2-2F18-4750-BFBD-8B1693E4ABD8}"/>
              </a:ext>
            </a:extLst>
          </p:cNvPr>
          <p:cNvSpPr txBox="1"/>
          <p:nvPr/>
        </p:nvSpPr>
        <p:spPr>
          <a:xfrm>
            <a:off x="3476367" y="3156769"/>
            <a:ext cx="495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2"/>
                </a:solidFill>
              </a:rPr>
              <a:t>“ View Your Meal Before You Order It 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D491FF-2AAE-430A-BACE-A21A3097C92B}"/>
              </a:ext>
            </a:extLst>
          </p:cNvPr>
          <p:cNvSpPr/>
          <p:nvPr/>
        </p:nvSpPr>
        <p:spPr>
          <a:xfrm>
            <a:off x="4271258" y="3715252"/>
            <a:ext cx="3375575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 Search For Desired Restaurant Name  ………  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1C87FE-1BD7-49C8-9CCE-8F4DE7BB55BE}"/>
              </a:ext>
            </a:extLst>
          </p:cNvPr>
          <p:cNvSpPr/>
          <p:nvPr/>
        </p:nvSpPr>
        <p:spPr>
          <a:xfrm>
            <a:off x="4266108" y="5746468"/>
            <a:ext cx="2331212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Your Favourite Dish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D9ED-B465-4FF1-829F-F69B6D1976CB}"/>
              </a:ext>
            </a:extLst>
          </p:cNvPr>
          <p:cNvSpPr/>
          <p:nvPr/>
        </p:nvSpPr>
        <p:spPr>
          <a:xfrm>
            <a:off x="4274849" y="4734049"/>
            <a:ext cx="3371984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For Restaurant Type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446E79-33CE-461B-8994-D933E2ED327A}"/>
              </a:ext>
            </a:extLst>
          </p:cNvPr>
          <p:cNvSpPr/>
          <p:nvPr/>
        </p:nvSpPr>
        <p:spPr>
          <a:xfrm>
            <a:off x="6964345" y="5739635"/>
            <a:ext cx="682488" cy="33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EDDDEB-7746-43F6-B747-09BC2BB8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6375311" y="5841442"/>
            <a:ext cx="146548" cy="134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B1B40B-6F1D-48D7-B9C5-7CF8FEF3F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08252" y="4816689"/>
            <a:ext cx="161933" cy="13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FDD49-49CB-40F0-A2EA-516C1A55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10901" y="3811345"/>
            <a:ext cx="160698" cy="13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19C54-B997-4F69-908B-85967684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453" y="4813374"/>
            <a:ext cx="181653" cy="13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5DD534-79BF-4E0E-A08D-194D8F8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99927" y="5838127"/>
            <a:ext cx="164394" cy="13818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2BBB1B-9B5A-4C09-9F9E-BA2B9984E862}"/>
              </a:ext>
            </a:extLst>
          </p:cNvPr>
          <p:cNvSpPr/>
          <p:nvPr/>
        </p:nvSpPr>
        <p:spPr>
          <a:xfrm>
            <a:off x="4266108" y="5225439"/>
            <a:ext cx="3371983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Todays Local Specials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3698D0-BEA3-47EC-B2EE-77C72651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381318" y="5324571"/>
            <a:ext cx="166359" cy="13818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FD93A3-07D5-42E6-91CF-F5153BB3FBA5}"/>
              </a:ext>
            </a:extLst>
          </p:cNvPr>
          <p:cNvSpPr/>
          <p:nvPr/>
        </p:nvSpPr>
        <p:spPr>
          <a:xfrm>
            <a:off x="4277892" y="4228088"/>
            <a:ext cx="2319428" cy="334863"/>
          </a:xfrm>
          <a:prstGeom prst="roundRect">
            <a:avLst/>
          </a:prstGeom>
          <a:solidFill>
            <a:srgbClr val="EAE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000" dirty="0">
                <a:solidFill>
                  <a:srgbClr val="A4A4A5"/>
                </a:solidFill>
              </a:rPr>
              <a:t>         Search Restaurant Location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136A45-BB8E-4DF0-97C1-B38927A570F2}"/>
              </a:ext>
            </a:extLst>
          </p:cNvPr>
          <p:cNvSpPr/>
          <p:nvPr/>
        </p:nvSpPr>
        <p:spPr>
          <a:xfrm>
            <a:off x="6750247" y="4202171"/>
            <a:ext cx="896586" cy="3483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srgbClr val="A4A4A5"/>
                </a:solidFill>
              </a:rPr>
              <a:t>Search Radis</a:t>
            </a:r>
          </a:p>
          <a:p>
            <a:pPr algn="ctr"/>
            <a:r>
              <a:rPr lang="en-AU" sz="900" dirty="0">
                <a:solidFill>
                  <a:srgbClr val="A4A4A5"/>
                </a:solidFill>
              </a:rPr>
              <a:t>15Km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6C8538-4439-43A0-BF5B-0CBEA269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6" t="58862" r="38145" b="32794"/>
          <a:stretch/>
        </p:blipFill>
        <p:spPr>
          <a:xfrm>
            <a:off x="7435221" y="4380565"/>
            <a:ext cx="143253" cy="1348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F028B6-B68D-49E0-8DA2-C89D83646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57590" r="87669" b="32313"/>
          <a:stretch/>
        </p:blipFill>
        <p:spPr>
          <a:xfrm>
            <a:off x="4401711" y="4324212"/>
            <a:ext cx="181653" cy="138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6A7825-A142-4960-A903-ABF01B70A7EA}"/>
              </a:ext>
            </a:extLst>
          </p:cNvPr>
          <p:cNvSpPr/>
          <p:nvPr/>
        </p:nvSpPr>
        <p:spPr>
          <a:xfrm>
            <a:off x="3887229" y="4540485"/>
            <a:ext cx="4094206" cy="693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289FED-C2EC-46BE-9DCF-BB9455E90B36}"/>
              </a:ext>
            </a:extLst>
          </p:cNvPr>
          <p:cNvSpPr txBox="1"/>
          <p:nvPr/>
        </p:nvSpPr>
        <p:spPr>
          <a:xfrm>
            <a:off x="192429" y="172425"/>
            <a:ext cx="1080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If they were to select a category such as  “Favourite Foods” then the Favourites Foods title will appear in the Box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89657-1E7E-42CA-A853-1727676D02BE}"/>
              </a:ext>
            </a:extLst>
          </p:cNvPr>
          <p:cNvSpPr/>
          <p:nvPr/>
        </p:nvSpPr>
        <p:spPr>
          <a:xfrm>
            <a:off x="4698741" y="4838858"/>
            <a:ext cx="1823118" cy="168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Favourite Foods</a:t>
            </a:r>
          </a:p>
        </p:txBody>
      </p:sp>
    </p:spTree>
    <p:extLst>
      <p:ext uri="{BB962C8B-B14F-4D97-AF65-F5344CB8AC3E}">
        <p14:creationId xmlns:p14="http://schemas.microsoft.com/office/powerpoint/2010/main" val="1487359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Grid Menus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2034229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C59EA-786A-4208-8EE1-27B74BB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33" y="2483121"/>
            <a:ext cx="7498914" cy="5062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E6F2F-4088-43C4-BCAF-AA7C910B3839}"/>
              </a:ext>
            </a:extLst>
          </p:cNvPr>
          <p:cNvSpPr txBox="1"/>
          <p:nvPr/>
        </p:nvSpPr>
        <p:spPr>
          <a:xfrm>
            <a:off x="508000" y="544945"/>
            <a:ext cx="159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Landing Page 4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D0B0A-2D5C-481A-9946-5C34BC4B1620}"/>
              </a:ext>
            </a:extLst>
          </p:cNvPr>
          <p:cNvSpPr txBox="1"/>
          <p:nvPr/>
        </p:nvSpPr>
        <p:spPr>
          <a:xfrm>
            <a:off x="620785" y="1090569"/>
            <a:ext cx="10974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this section of the example of the 4</a:t>
            </a:r>
            <a:r>
              <a:rPr lang="en-US" baseline="30000" dirty="0"/>
              <a:t>th</a:t>
            </a:r>
            <a:r>
              <a:rPr lang="en-US" dirty="0"/>
              <a:t> landing page and make it so the tiles fore each category are represented.</a:t>
            </a:r>
          </a:p>
          <a:p>
            <a:endParaRPr lang="en-US" dirty="0"/>
          </a:p>
          <a:p>
            <a:r>
              <a:rPr lang="en-US" dirty="0"/>
              <a:t>Make it 6 X 2 in the Black and red icons that have been created.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6050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D66CA-0235-4CAD-8A09-4BCE56C5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2" y="1500187"/>
            <a:ext cx="6810375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A6FDB-8BA1-4FAD-982A-AC703B3E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1" y="2436812"/>
            <a:ext cx="6810375" cy="88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AE135-2EB2-45EB-9F1C-1C87B39A1D29}"/>
              </a:ext>
            </a:extLst>
          </p:cNvPr>
          <p:cNvSpPr txBox="1"/>
          <p:nvPr/>
        </p:nvSpPr>
        <p:spPr>
          <a:xfrm>
            <a:off x="2336800" y="520700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231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5CE2-37B5-4511-9B5F-2CA62623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focus on these grids later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for now just have mock ups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9264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Under main search fields theses are the text templates that are required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124737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Video Intro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001823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25088-D7B0-4D36-BCDF-968BD2C9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550"/>
            <a:ext cx="12192000" cy="52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45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Products &amp; Services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84641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D7F58-CE87-4449-A1CF-8A13486D6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3" r="57500" b="32559"/>
          <a:stretch/>
        </p:blipFill>
        <p:spPr>
          <a:xfrm>
            <a:off x="2544618" y="2328397"/>
            <a:ext cx="7102764" cy="3464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BC29AE-3ABC-4B2A-85E9-57BE1C4ACCFF}"/>
              </a:ext>
            </a:extLst>
          </p:cNvPr>
          <p:cNvSpPr txBox="1"/>
          <p:nvPr/>
        </p:nvSpPr>
        <p:spPr>
          <a:xfrm>
            <a:off x="1921079" y="637563"/>
            <a:ext cx="463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template this is the menus ill refer to.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4347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3771B9-4CF5-4A9C-B187-581F33F93482}"/>
              </a:ext>
            </a:extLst>
          </p:cNvPr>
          <p:cNvSpPr txBox="1"/>
          <p:nvPr/>
        </p:nvSpPr>
        <p:spPr>
          <a:xfrm>
            <a:off x="711200" y="424873"/>
            <a:ext cx="290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 this from homepage 2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6986C-580B-470A-96D9-AA52ACFE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01500"/>
            <a:ext cx="10298545" cy="543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3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err="1"/>
              <a:t>Testermonials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898801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FBB21-76A4-4464-97E7-8A0D6A18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2070507"/>
            <a:ext cx="8145607" cy="4012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546CE-E8FC-470E-A51B-A348ED365F39}"/>
              </a:ext>
            </a:extLst>
          </p:cNvPr>
          <p:cNvSpPr txBox="1"/>
          <p:nvPr/>
        </p:nvSpPr>
        <p:spPr>
          <a:xfrm>
            <a:off x="711200" y="424873"/>
            <a:ext cx="588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 this from homepage 1 (testimonial 3 from elements)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7018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Map &amp; Stats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455660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3BC9A-5EB0-4A4A-BB6A-7785CF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36" y="0"/>
            <a:ext cx="9582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62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Add contact us section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363237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4D98-2173-4C6D-AD1E-CC0A119C9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AFFB4-127A-4B0E-85A4-9BE67C8E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1131199"/>
            <a:ext cx="12192000" cy="5463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F7761-12B5-495C-814E-A0D264052D28}"/>
              </a:ext>
            </a:extLst>
          </p:cNvPr>
          <p:cNvSpPr txBox="1"/>
          <p:nvPr/>
        </p:nvSpPr>
        <p:spPr>
          <a:xfrm>
            <a:off x="711200" y="424873"/>
            <a:ext cx="754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 this from homepage 3 and edit it like what's seen on the following slides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968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E205A7-4672-4964-B0A0-40C27B672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09" y="1233140"/>
            <a:ext cx="8333102" cy="4824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ACBFBA-2340-4622-AAB5-87C0D970C273}"/>
              </a:ext>
            </a:extLst>
          </p:cNvPr>
          <p:cNvSpPr txBox="1"/>
          <p:nvPr/>
        </p:nvSpPr>
        <p:spPr>
          <a:xfrm>
            <a:off x="546100" y="520700"/>
            <a:ext cx="501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contact us section that just has the following 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F9B02-5D60-4092-97D4-6558A7D41E3C}"/>
              </a:ext>
            </a:extLst>
          </p:cNvPr>
          <p:cNvSpPr/>
          <p:nvPr/>
        </p:nvSpPr>
        <p:spPr>
          <a:xfrm>
            <a:off x="7429500" y="2946400"/>
            <a:ext cx="4241800" cy="3454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AC09E2-4035-4605-BC4D-BCDAF9179D56}"/>
              </a:ext>
            </a:extLst>
          </p:cNvPr>
          <p:cNvSpPr/>
          <p:nvPr/>
        </p:nvSpPr>
        <p:spPr>
          <a:xfrm>
            <a:off x="3975100" y="2170253"/>
            <a:ext cx="4241800" cy="104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377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CA18B-A3A0-4E1D-868D-B0CEEAB7A950}"/>
              </a:ext>
            </a:extLst>
          </p:cNvPr>
          <p:cNvSpPr txBox="1"/>
          <p:nvPr/>
        </p:nvSpPr>
        <p:spPr>
          <a:xfrm>
            <a:off x="787400" y="571500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fields should include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85AE2-E733-44D1-9A66-296295D6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42" b="35272"/>
          <a:stretch/>
        </p:blipFill>
        <p:spPr>
          <a:xfrm>
            <a:off x="7797799" y="1283941"/>
            <a:ext cx="4271411" cy="312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F16EA-3C52-4240-B3B9-5115A9C05CD3}"/>
              </a:ext>
            </a:extLst>
          </p:cNvPr>
          <p:cNvSpPr txBox="1"/>
          <p:nvPr/>
        </p:nvSpPr>
        <p:spPr>
          <a:xfrm>
            <a:off x="4013200" y="660400"/>
            <a:ext cx="40189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Name</a:t>
            </a:r>
          </a:p>
          <a:p>
            <a:endParaRPr lang="en-US" dirty="0"/>
          </a:p>
          <a:p>
            <a:r>
              <a:rPr lang="en-US" dirty="0"/>
              <a:t>Name of Restaurant / Venue (if required)</a:t>
            </a:r>
          </a:p>
          <a:p>
            <a:endParaRPr lang="en-US" dirty="0"/>
          </a:p>
          <a:p>
            <a:r>
              <a:rPr lang="en-US" dirty="0"/>
              <a:t>Email</a:t>
            </a:r>
          </a:p>
          <a:p>
            <a:endParaRPr lang="en-US" dirty="0"/>
          </a:p>
          <a:p>
            <a:r>
              <a:rPr lang="en-US" dirty="0"/>
              <a:t>Contact Number</a:t>
            </a:r>
          </a:p>
          <a:p>
            <a:endParaRPr lang="en-US" dirty="0"/>
          </a:p>
          <a:p>
            <a:r>
              <a:rPr lang="en-US" dirty="0"/>
              <a:t>Select Inquiry</a:t>
            </a:r>
          </a:p>
          <a:p>
            <a:endParaRPr lang="en-US" dirty="0"/>
          </a:p>
          <a:p>
            <a:r>
              <a:rPr lang="en-US" dirty="0"/>
              <a:t>Message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985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00980-7E38-4673-AFB7-8D55FAFAA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2" t="50000" r="64271" b="21481"/>
          <a:stretch/>
        </p:blipFill>
        <p:spPr>
          <a:xfrm>
            <a:off x="7073900" y="2463801"/>
            <a:ext cx="3708400" cy="305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11B6B-DBEA-4D10-B5C7-F1F8A64BC2D1}"/>
              </a:ext>
            </a:extLst>
          </p:cNvPr>
          <p:cNvSpPr txBox="1"/>
          <p:nvPr/>
        </p:nvSpPr>
        <p:spPr>
          <a:xfrm>
            <a:off x="1066800" y="444500"/>
            <a:ext cx="6921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Select Dropdown menus should include the following options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Register your Venue</a:t>
            </a:r>
          </a:p>
          <a:p>
            <a:r>
              <a:rPr lang="en-US" dirty="0"/>
              <a:t>Claim your existing venue listing</a:t>
            </a:r>
          </a:p>
          <a:p>
            <a:r>
              <a:rPr lang="en-US" dirty="0"/>
              <a:t>Technical assistance required</a:t>
            </a:r>
          </a:p>
          <a:p>
            <a:r>
              <a:rPr lang="en-US" dirty="0"/>
              <a:t>Posting a review</a:t>
            </a:r>
          </a:p>
          <a:p>
            <a:r>
              <a:rPr lang="en-US" dirty="0"/>
              <a:t>Marketing assistance inquiry</a:t>
            </a:r>
          </a:p>
          <a:p>
            <a:r>
              <a:rPr lang="en-US" dirty="0"/>
              <a:t>Upgrading your services</a:t>
            </a:r>
          </a:p>
          <a:p>
            <a:r>
              <a:rPr lang="en-US" dirty="0"/>
              <a:t>Compliments</a:t>
            </a:r>
          </a:p>
          <a:p>
            <a:r>
              <a:rPr lang="en-US" dirty="0"/>
              <a:t>Testimonials</a:t>
            </a:r>
          </a:p>
          <a:p>
            <a:r>
              <a:rPr lang="en-US" dirty="0"/>
              <a:t>Complaints</a:t>
            </a:r>
          </a:p>
          <a:p>
            <a:r>
              <a:rPr lang="en-US" dirty="0"/>
              <a:t>other.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380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Header Style / Top Menu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615359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4D98-2173-4C6D-AD1E-CC0A119C9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AFFB4-127A-4B0E-85A4-9BE67C8E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1131199"/>
            <a:ext cx="12192000" cy="5463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F7761-12B5-495C-814E-A0D264052D28}"/>
              </a:ext>
            </a:extLst>
          </p:cNvPr>
          <p:cNvSpPr txBox="1"/>
          <p:nvPr/>
        </p:nvSpPr>
        <p:spPr>
          <a:xfrm>
            <a:off x="711200" y="424873"/>
            <a:ext cx="754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 this from homepage 3 and edit it like what's seen on the following slides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500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Pricing Plans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124694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831B0-B2F4-4F70-901E-32AEF59E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"/>
            <a:ext cx="112776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4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Our Affiliates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655923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0F42F-DFEF-4B6D-912E-8A31D113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113"/>
            <a:ext cx="12192000" cy="2825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3D801-D6D9-4CCA-8BF4-C0FBD6A94371}"/>
              </a:ext>
            </a:extLst>
          </p:cNvPr>
          <p:cNvSpPr txBox="1"/>
          <p:nvPr/>
        </p:nvSpPr>
        <p:spPr>
          <a:xfrm>
            <a:off x="905164" y="665018"/>
            <a:ext cx="2813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the scrolling client list</a:t>
            </a:r>
          </a:p>
          <a:p>
            <a:endParaRPr lang="en-US" dirty="0"/>
          </a:p>
          <a:p>
            <a:r>
              <a:rPr lang="en-US" dirty="0"/>
              <a:t>Ill add the pictures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9355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0F913-7BD3-412D-950E-A2A6646AD7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Footer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3092565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F79F0A-2F76-4244-8582-5A852371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316"/>
            <a:ext cx="12192000" cy="3605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03E77-3930-4AD2-86AF-0CFF1C375BB5}"/>
              </a:ext>
            </a:extLst>
          </p:cNvPr>
          <p:cNvSpPr txBox="1"/>
          <p:nvPr/>
        </p:nvSpPr>
        <p:spPr>
          <a:xfrm>
            <a:off x="711200" y="424873"/>
            <a:ext cx="290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 this from homepage 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846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24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FB853-C4C0-4EA3-AF9F-C1CAA702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481262"/>
            <a:ext cx="11630025" cy="189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447F6-60AB-4E79-992C-182937915285}"/>
              </a:ext>
            </a:extLst>
          </p:cNvPr>
          <p:cNvSpPr txBox="1"/>
          <p:nvPr/>
        </p:nvSpPr>
        <p:spPr>
          <a:xfrm>
            <a:off x="711200" y="424873"/>
            <a:ext cx="421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 this from homepage , header style 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281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28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1318</Words>
  <Application>Microsoft Office PowerPoint</Application>
  <PresentationFormat>Widescreen</PresentationFormat>
  <Paragraphs>256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(project 2)</vt:lpstr>
      <vt:lpstr>PowerPoint Presentation</vt:lpstr>
      <vt:lpstr>PowerPoint Presentation</vt:lpstr>
      <vt:lpstr>Database (project 2)</vt:lpstr>
      <vt:lpstr>PowerPoint Presentation</vt:lpstr>
      <vt:lpstr>PowerPoint Presentation</vt:lpstr>
      <vt:lpstr>PowerPoint Presentation</vt:lpstr>
      <vt:lpstr>Database (project 2)</vt:lpstr>
      <vt:lpstr>PowerPoint Presentation</vt:lpstr>
      <vt:lpstr>PowerPoint Presentation</vt:lpstr>
      <vt:lpstr>PowerPoint Presentation</vt:lpstr>
      <vt:lpstr>PowerPoint Presentation</vt:lpstr>
      <vt:lpstr>We will focus on these grids later  But for now just have mock 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 Prices Australia Pty Ltd</dc:creator>
  <cp:lastModifiedBy>Share Prices Australia Pty Ltd</cp:lastModifiedBy>
  <cp:revision>6</cp:revision>
  <dcterms:created xsi:type="dcterms:W3CDTF">2021-12-14T03:47:16Z</dcterms:created>
  <dcterms:modified xsi:type="dcterms:W3CDTF">2021-12-14T12:53:15Z</dcterms:modified>
</cp:coreProperties>
</file>